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61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5" r:id="rId14"/>
    <p:sldId id="276" r:id="rId15"/>
    <p:sldId id="277" r:id="rId16"/>
    <p:sldId id="278" r:id="rId17"/>
    <p:sldId id="273" r:id="rId18"/>
    <p:sldId id="274" r:id="rId19"/>
    <p:sldId id="259" r:id="rId2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EE4C08A-C230-2346-B90D-3F2DCE2444ED}" v="72" dt="2020-06-19T22:58:56.60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50"/>
  </p:normalViewPr>
  <p:slideViewPr>
    <p:cSldViewPr snapToGrid="0" snapToObjects="1">
      <p:cViewPr varScale="1">
        <p:scale>
          <a:sx n="120" d="100"/>
          <a:sy n="120" d="100"/>
        </p:scale>
        <p:origin x="20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28" Type="http://schemas.openxmlformats.org/officeDocument/2006/relationships/customXml" Target="../customXml/item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Relationship Id="rId27" Type="http://schemas.openxmlformats.org/officeDocument/2006/relationships/customXml" Target="../customXml/item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rgo Gushi" userId="6c8fc86deae53e9d" providerId="LiveId" clId="{EEE4C08A-C230-2346-B90D-3F2DCE2444ED}"/>
    <pc:docChg chg="modSld">
      <pc:chgData name="Jorgo Gushi" userId="6c8fc86deae53e9d" providerId="LiveId" clId="{EEE4C08A-C230-2346-B90D-3F2DCE2444ED}" dt="2020-06-19T23:05:26.872" v="1" actId="14100"/>
      <pc:docMkLst>
        <pc:docMk/>
      </pc:docMkLst>
      <pc:sldChg chg="modSp">
        <pc:chgData name="Jorgo Gushi" userId="6c8fc86deae53e9d" providerId="LiveId" clId="{EEE4C08A-C230-2346-B90D-3F2DCE2444ED}" dt="2020-06-19T23:05:26.872" v="1" actId="14100"/>
        <pc:sldMkLst>
          <pc:docMk/>
          <pc:sldMk cId="2490939159" sldId="263"/>
        </pc:sldMkLst>
        <pc:picChg chg="mod">
          <ac:chgData name="Jorgo Gushi" userId="6c8fc86deae53e9d" providerId="LiveId" clId="{EEE4C08A-C230-2346-B90D-3F2DCE2444ED}" dt="2020-06-19T23:05:26.872" v="1" actId="14100"/>
          <ac:picMkLst>
            <pc:docMk/>
            <pc:sldMk cId="2490939159" sldId="263"/>
            <ac:picMk id="5" creationId="{167D6ECE-3539-5743-BA8D-9DDE82E2BEF4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38589-52B5-3641-B459-ADBC4CC58575}" type="datetimeFigureOut">
              <a:rPr lang="en-US" smtClean="0"/>
              <a:t>6/19/20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913B8-ABD0-064F-9DC0-7803A51E4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70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38589-52B5-3641-B459-ADBC4CC58575}" type="datetimeFigureOut">
              <a:rPr lang="en-US" smtClean="0"/>
              <a:t>6/19/20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913B8-ABD0-064F-9DC0-7803A51E4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5028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38589-52B5-3641-B459-ADBC4CC58575}" type="datetimeFigureOut">
              <a:rPr lang="en-US" smtClean="0"/>
              <a:t>6/19/20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913B8-ABD0-064F-9DC0-7803A51E4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9634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38589-52B5-3641-B459-ADBC4CC58575}" type="datetimeFigureOut">
              <a:rPr lang="en-US" smtClean="0"/>
              <a:t>6/19/20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913B8-ABD0-064F-9DC0-7803A51E4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0466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38589-52B5-3641-B459-ADBC4CC58575}" type="datetimeFigureOut">
              <a:rPr lang="en-US" smtClean="0"/>
              <a:t>6/19/20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913B8-ABD0-064F-9DC0-7803A51E4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2203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38589-52B5-3641-B459-ADBC4CC58575}" type="datetimeFigureOut">
              <a:rPr lang="en-US" smtClean="0"/>
              <a:t>6/19/20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913B8-ABD0-064F-9DC0-7803A51E4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5243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38589-52B5-3641-B459-ADBC4CC58575}" type="datetimeFigureOut">
              <a:rPr lang="en-US" smtClean="0"/>
              <a:t>6/19/20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913B8-ABD0-064F-9DC0-7803A51E4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3171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38589-52B5-3641-B459-ADBC4CC58575}" type="datetimeFigureOut">
              <a:rPr lang="en-US" smtClean="0"/>
              <a:t>6/19/20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913B8-ABD0-064F-9DC0-7803A51E4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496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38589-52B5-3641-B459-ADBC4CC58575}" type="datetimeFigureOut">
              <a:rPr lang="en-US" smtClean="0"/>
              <a:t>6/19/20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913B8-ABD0-064F-9DC0-7803A51E4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1395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38589-52B5-3641-B459-ADBC4CC58575}" type="datetimeFigureOut">
              <a:rPr lang="en-US" smtClean="0"/>
              <a:t>6/19/20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913B8-ABD0-064F-9DC0-7803A51E4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3996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38589-52B5-3641-B459-ADBC4CC58575}" type="datetimeFigureOut">
              <a:rPr lang="en-US" smtClean="0"/>
              <a:t>6/19/20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913B8-ABD0-064F-9DC0-7803A51E4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1492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838589-52B5-3641-B459-ADBC4CC58575}" type="datetimeFigureOut">
              <a:rPr lang="en-US" smtClean="0"/>
              <a:t>6/19/20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4913B8-ABD0-064F-9DC0-7803A51E4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0611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07E856-6348-5147-BA1B-9A8AC27F738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B9B09DB-3507-CA45-B139-D9C48DACC22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7BC5CCC7-1DEF-5747-97E3-3DEAF309AA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95693"/>
            <a:ext cx="9239693" cy="6953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7798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1A856CA5-64D1-574C-9681-3D5D7FAB68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6868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C20D8F30-D3B8-8E4C-838E-43FC76D2AA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7174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88C9B0A2-EFD2-5643-A868-7516B2E818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8401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1464DA8F-F311-D64B-813A-F59D3D4058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5235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D06337A0-D0A8-8142-8F7D-BBC9634517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4BA9D80-B3A3-2E4A-874E-785DBF731059}"/>
              </a:ext>
            </a:extLst>
          </p:cNvPr>
          <p:cNvSpPr txBox="1"/>
          <p:nvPr/>
        </p:nvSpPr>
        <p:spPr>
          <a:xfrm>
            <a:off x="8761228" y="6570359"/>
            <a:ext cx="382752" cy="27699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32552531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CDA32EA1-4FC0-F041-A7CC-7C6BE968A3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155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EF826AC0-AD50-A04C-BB68-B505329513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6664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crowd of people&#10;&#10;Description automatically generated">
            <a:extLst>
              <a:ext uri="{FF2B5EF4-FFF2-40B4-BE49-F238E27FC236}">
                <a16:creationId xmlns:a16="http://schemas.microsoft.com/office/drawing/2014/main" id="{5F6D4E07-4A65-8E43-99EE-DE3B9B24BC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0897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screen shot of a person&#10;&#10;Description automatically generated">
            <a:extLst>
              <a:ext uri="{FF2B5EF4-FFF2-40B4-BE49-F238E27FC236}">
                <a16:creationId xmlns:a16="http://schemas.microsoft.com/office/drawing/2014/main" id="{99029474-12E6-E14B-A28F-FFFCAB31A8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114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rowd of people&#10;&#10;Description automatically generated">
            <a:extLst>
              <a:ext uri="{FF2B5EF4-FFF2-40B4-BE49-F238E27FC236}">
                <a16:creationId xmlns:a16="http://schemas.microsoft.com/office/drawing/2014/main" id="{CBCB3256-DAFA-BF46-8D6B-7127BD2CE3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9341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 descr="A screenshot of a cell phone&#10;&#10;Description automatically generated">
            <a:extLst>
              <a:ext uri="{FF2B5EF4-FFF2-40B4-BE49-F238E27FC236}">
                <a16:creationId xmlns:a16="http://schemas.microsoft.com/office/drawing/2014/main" id="{F83B5963-AF12-194A-B882-5FACA66D57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730701F-E3F0-3F43-BC09-9054783E5685}"/>
              </a:ext>
            </a:extLst>
          </p:cNvPr>
          <p:cNvSpPr txBox="1"/>
          <p:nvPr/>
        </p:nvSpPr>
        <p:spPr>
          <a:xfrm>
            <a:off x="8654903" y="6539023"/>
            <a:ext cx="489078" cy="31896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01</a:t>
            </a:r>
          </a:p>
        </p:txBody>
      </p:sp>
    </p:spTree>
    <p:extLst>
      <p:ext uri="{BB962C8B-B14F-4D97-AF65-F5344CB8AC3E}">
        <p14:creationId xmlns:p14="http://schemas.microsoft.com/office/powerpoint/2010/main" val="41024976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03BDF96B-269A-AA41-A66A-00307EEA7A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A0F692D-A393-EA41-9043-F00AFE5CF0C9}"/>
              </a:ext>
            </a:extLst>
          </p:cNvPr>
          <p:cNvSpPr txBox="1"/>
          <p:nvPr/>
        </p:nvSpPr>
        <p:spPr>
          <a:xfrm>
            <a:off x="8739963" y="6550213"/>
            <a:ext cx="404017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02</a:t>
            </a:r>
          </a:p>
        </p:txBody>
      </p:sp>
    </p:spTree>
    <p:extLst>
      <p:ext uri="{BB962C8B-B14F-4D97-AF65-F5344CB8AC3E}">
        <p14:creationId xmlns:p14="http://schemas.microsoft.com/office/powerpoint/2010/main" val="1659772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CA027508-1223-894D-BFAF-323A62DAF5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D651279-FDF0-2645-95FC-B35EB4687D70}"/>
              </a:ext>
            </a:extLst>
          </p:cNvPr>
          <p:cNvSpPr txBox="1"/>
          <p:nvPr/>
        </p:nvSpPr>
        <p:spPr>
          <a:xfrm>
            <a:off x="3023616" y="5547360"/>
            <a:ext cx="3523488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We have </a:t>
            </a:r>
            <a:r>
              <a:rPr lang="en-US" sz="2000" dirty="0">
                <a:solidFill>
                  <a:srgbClr val="FF0000"/>
                </a:solidFill>
              </a:rPr>
              <a:t>1932</a:t>
            </a:r>
            <a:r>
              <a:rPr lang="en-US" dirty="0"/>
              <a:t> statements in total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B5F6FC1-B0FA-F441-B268-CD31D9D1ECAF}"/>
              </a:ext>
            </a:extLst>
          </p:cNvPr>
          <p:cNvSpPr txBox="1"/>
          <p:nvPr/>
        </p:nvSpPr>
        <p:spPr>
          <a:xfrm>
            <a:off x="3121152" y="4288762"/>
            <a:ext cx="73152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b="1" dirty="0"/>
              <a:t>-</a:t>
            </a:r>
            <a:r>
              <a:rPr lang="en-US" sz="1200" b="1" dirty="0"/>
              <a:t>237</a:t>
            </a:r>
            <a:endParaRPr lang="en-US" b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0F3AE2F-CD72-1F4B-AD85-3FCE46DEE611}"/>
              </a:ext>
            </a:extLst>
          </p:cNvPr>
          <p:cNvSpPr txBox="1"/>
          <p:nvPr/>
        </p:nvSpPr>
        <p:spPr>
          <a:xfrm>
            <a:off x="8739963" y="6550213"/>
            <a:ext cx="404017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03</a:t>
            </a:r>
          </a:p>
        </p:txBody>
      </p:sp>
    </p:spTree>
    <p:extLst>
      <p:ext uri="{BB962C8B-B14F-4D97-AF65-F5344CB8AC3E}">
        <p14:creationId xmlns:p14="http://schemas.microsoft.com/office/powerpoint/2010/main" val="17930457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167D6ECE-3539-5743-BA8D-9DDE82E2BE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/>
          <a:stretch/>
        </p:blipFill>
        <p:spPr>
          <a:xfrm>
            <a:off x="20" y="-106326"/>
            <a:ext cx="9143980" cy="696432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D2A4900-F719-7A42-B46A-00B40D9E552C}"/>
              </a:ext>
            </a:extLst>
          </p:cNvPr>
          <p:cNvSpPr txBox="1"/>
          <p:nvPr/>
        </p:nvSpPr>
        <p:spPr>
          <a:xfrm>
            <a:off x="8739963" y="6550213"/>
            <a:ext cx="404017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04</a:t>
            </a:r>
          </a:p>
        </p:txBody>
      </p:sp>
    </p:spTree>
    <p:extLst>
      <p:ext uri="{BB962C8B-B14F-4D97-AF65-F5344CB8AC3E}">
        <p14:creationId xmlns:p14="http://schemas.microsoft.com/office/powerpoint/2010/main" val="24909391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ECC967E9-83CA-B444-9CF1-9C30E40636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3411E4C-8F2B-2945-954F-E305D41659FE}"/>
              </a:ext>
            </a:extLst>
          </p:cNvPr>
          <p:cNvSpPr txBox="1"/>
          <p:nvPr/>
        </p:nvSpPr>
        <p:spPr>
          <a:xfrm>
            <a:off x="8739963" y="6550213"/>
            <a:ext cx="404017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05</a:t>
            </a:r>
          </a:p>
        </p:txBody>
      </p:sp>
    </p:spTree>
    <p:extLst>
      <p:ext uri="{BB962C8B-B14F-4D97-AF65-F5344CB8AC3E}">
        <p14:creationId xmlns:p14="http://schemas.microsoft.com/office/powerpoint/2010/main" val="36209156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 descr="A screenshot of a cell phone&#10;&#10;Description automatically generated">
            <a:extLst>
              <a:ext uri="{FF2B5EF4-FFF2-40B4-BE49-F238E27FC236}">
                <a16:creationId xmlns:a16="http://schemas.microsoft.com/office/drawing/2014/main" id="{F9194785-C23A-9643-912E-1850E8527A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6287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screenshot of 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929B96FA-7A10-A44C-91F0-A33708B72A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8346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D0DA5844-BF93-3049-ABA2-35723B748C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0052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498749E15F9B4458F426DD1A8ED9547" ma:contentTypeVersion="10" ma:contentTypeDescription="Create a new document." ma:contentTypeScope="" ma:versionID="4b844a279dfd24642187733286bccf3c">
  <xsd:schema xmlns:xsd="http://www.w3.org/2001/XMLSchema" xmlns:xs="http://www.w3.org/2001/XMLSchema" xmlns:p="http://schemas.microsoft.com/office/2006/metadata/properties" xmlns:ns2="81724087-4734-4c97-a161-42774965159c" xmlns:ns3="d2723c30-6204-4949-b924-d29eb2d07b24" targetNamespace="http://schemas.microsoft.com/office/2006/metadata/properties" ma:root="true" ma:fieldsID="4cb0f467a2fdef6ae18bbde4f0efc5ef" ns2:_="" ns3:_="">
    <xsd:import namespace="81724087-4734-4c97-a161-42774965159c"/>
    <xsd:import namespace="d2723c30-6204-4949-b924-d29eb2d07b2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1724087-4734-4c97-a161-42774965159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2723c30-6204-4949-b924-d29eb2d07b24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EBFD71A5-68F9-455A-8168-1993BC67679A}"/>
</file>

<file path=customXml/itemProps2.xml><?xml version="1.0" encoding="utf-8"?>
<ds:datastoreItem xmlns:ds="http://schemas.openxmlformats.org/officeDocument/2006/customXml" ds:itemID="{B4310EBF-D26E-43E9-AFAD-34F491A703A9}"/>
</file>

<file path=customXml/itemProps3.xml><?xml version="1.0" encoding="utf-8"?>
<ds:datastoreItem xmlns:ds="http://schemas.openxmlformats.org/officeDocument/2006/customXml" ds:itemID="{9F067DF3-60AB-40E7-B112-51C790BF8660}"/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14</Words>
  <Application>Microsoft Macintosh PowerPoint</Application>
  <PresentationFormat>On-screen Show (4:3)</PresentationFormat>
  <Paragraphs>8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Jorgo Gushi</dc:creator>
  <cp:lastModifiedBy>Jorgo Gushi</cp:lastModifiedBy>
  <cp:revision>1</cp:revision>
  <dcterms:created xsi:type="dcterms:W3CDTF">2020-06-19T22:58:58Z</dcterms:created>
  <dcterms:modified xsi:type="dcterms:W3CDTF">2020-06-19T23:05:32Z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0x0101009498749E15F9B4458F426DD1A8ED9547</vt:lpwstr>
  </property>
</Properties>
</file>